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84" r:id="rId3"/>
    <p:sldId id="286" r:id="rId4"/>
    <p:sldId id="269" r:id="rId5"/>
    <p:sldId id="297" r:id="rId6"/>
    <p:sldId id="313" r:id="rId7"/>
    <p:sldId id="288" r:id="rId8"/>
    <p:sldId id="258" r:id="rId9"/>
    <p:sldId id="259" r:id="rId10"/>
    <p:sldId id="260" r:id="rId11"/>
    <p:sldId id="283" r:id="rId12"/>
    <p:sldId id="261" r:id="rId13"/>
    <p:sldId id="263" r:id="rId14"/>
    <p:sldId id="262" r:id="rId15"/>
    <p:sldId id="289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285" r:id="rId24"/>
    <p:sldId id="257" r:id="rId25"/>
    <p:sldId id="264" r:id="rId26"/>
    <p:sldId id="275" r:id="rId27"/>
    <p:sldId id="266" r:id="rId28"/>
    <p:sldId id="276" r:id="rId29"/>
    <p:sldId id="268" r:id="rId30"/>
    <p:sldId id="267" r:id="rId31"/>
    <p:sldId id="298" r:id="rId32"/>
    <p:sldId id="299" r:id="rId33"/>
    <p:sldId id="314" r:id="rId34"/>
    <p:sldId id="265" r:id="rId35"/>
    <p:sldId id="301" r:id="rId36"/>
    <p:sldId id="311" r:id="rId37"/>
    <p:sldId id="312" r:id="rId38"/>
    <p:sldId id="302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985E-AF0A-4699-AF60-7C0B90E31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62422-B0DC-4DE4-8866-362B49ABED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25742-6354-4DFD-B5B4-6E765BC2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023EE-021D-48A5-9C13-B7C2A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AD0CD-0F88-4D7B-98C6-AC75D0C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8921-4317-4BBB-AEED-C3044A38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4194F1-FCD0-4BF6-A721-6624DA414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77889-6821-444F-AFFA-8254841A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E8E11-CE58-4535-A0C3-A58C5450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DF454-45A7-4740-882F-EEA999B6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DED48-F641-4D51-A1D1-B8C88ACBC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13951-384D-430B-8D0E-DBF30B0AB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62764-3C37-4A14-9A8B-890828595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E4219-60E7-46CA-B413-36F9F61E4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AB5C4-588E-4636-AE96-6CED3FE7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15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401219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354438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4547938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922698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3627844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9304322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249022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587985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4CC4-A7B5-44B2-8591-D4706E9BE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9526E-37AC-4234-8C68-69F0A4620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6662-2149-4AA0-981E-717E70F2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D3389-1ABF-44E5-A46A-449E3DD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69F21-537C-4430-A25A-72865909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54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688975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373327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0620642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8757-3D7E-4C74-8D75-93C0D812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3852E-333A-4092-926B-000B5C8B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2700-0CB6-4F1A-913E-57498D44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DBE3B-AC5E-48FF-AF7D-20E14D9F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BE01A-08F3-4934-A1D4-0E794FC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6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55DCE-A123-4D78-B92B-B2EE2A71E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EB42E-4870-4A2E-AAFD-2689E62C0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A363-DED5-4415-9BBB-46E012F428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0505F-BC31-4F48-932C-304E0D8A6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A31D75-0EB3-46C7-9C0E-B6E37DB9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922E-C445-4274-9192-9A4E869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2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A681-94A9-4AB4-A2AD-F810FCD4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81CF3-80DE-4AB3-AF0A-F191D16E3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5237D-6C3D-469A-A949-DF7097811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40DF3-109D-4E76-9487-85077F723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0181B6-2082-4E5A-8892-0273CC250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A87CC8-731F-4463-997E-8D24901E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B0657-9975-4B4B-9DF4-44FE0049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1665DE-CA88-42E1-9B8B-B6F8B10F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E2B06-A715-4F2C-91F2-40396AE7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9A345-0C30-4E4E-81F0-5EEB7C55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76D0-EAC9-4511-B0AB-69073BEF8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AEE3D-B4F2-4914-8A14-FAFC14FD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0D1EEC-ADB9-4AA8-A6EF-C5662A6F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0A931-0BAD-4B88-8541-A2B045BA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CB64A-1200-40EC-8CC0-04260928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BD47-A553-4F0C-B7EA-5FD81699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2A95-D2DB-4A6E-AE7D-687501678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CB3D-2DEE-458B-9411-3AA1E4A9C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4C31-D911-4EA8-882F-8A26C0A24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F88E-8C32-40EB-A58A-7A0543BD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64D19-B5BC-4741-90FC-ED16B936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8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1276-67A8-4055-B3F4-9E386A7EF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EE3570-9316-40FA-A672-C61E875C9C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C606-C8AB-43D0-ADFD-7843C443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947D9-8F76-4C47-9ED1-456EC7DA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296E3-5ABF-4FF7-B4AF-6EABE45E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D71-1E57-4FBF-A6EC-E49DA9A6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3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0C920-3B35-47E9-906E-53BF2D35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EF1771-AC4F-47F0-92E2-7D9FBDBB0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C33DF-2D2C-40B2-BBE3-7EFD10D94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AF491-D223-4615-9738-18DC1369393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B53CE-1652-4A73-9F88-D8150E7E8B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E887B-F216-49E4-9915-93CED062A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777E-2F31-425E-9843-AB1319164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8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626D8-CB71-403A-AEB4-1C933B959D76}" type="datetimeFigureOut">
              <a:rPr lang="es-ES" smtClean="0"/>
              <a:t>21/08/2022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CBA6A-7481-422B-959D-720A919170A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8739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7.jp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3.jp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6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5.jp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0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gif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CF471C-A99D-4C00-8ED5-343B075C8487}"/>
              </a:ext>
            </a:extLst>
          </p:cNvPr>
          <p:cNvSpPr/>
          <p:nvPr/>
        </p:nvSpPr>
        <p:spPr>
          <a:xfrm>
            <a:off x="7228821" y="2896665"/>
            <a:ext cx="405912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UNIT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F2FE2C-D76E-4A27-BC61-4417D260F875}"/>
              </a:ext>
            </a:extLst>
          </p:cNvPr>
          <p:cNvSpPr/>
          <p:nvPr/>
        </p:nvSpPr>
        <p:spPr>
          <a:xfrm>
            <a:off x="6366173" y="4615749"/>
            <a:ext cx="5825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The ancient Mayans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CE404-44FD-4603-B400-E4F7E1D7B910}"/>
              </a:ext>
            </a:extLst>
          </p:cNvPr>
          <p:cNvSpPr/>
          <p:nvPr/>
        </p:nvSpPr>
        <p:spPr>
          <a:xfrm>
            <a:off x="7440746" y="5637744"/>
            <a:ext cx="37984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2700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rgbClr val="A5A5A5">
                      <a:lumMod val="50000"/>
                    </a:srgbClr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LESSON 1</a:t>
            </a:r>
          </a:p>
        </p:txBody>
      </p:sp>
      <p:pic>
        <p:nvPicPr>
          <p:cNvPr id="3" name="Picture 2" descr="Mayan Man Stock Illustrations – 419 Mayan Man Stock Illustrations, Vectors  &amp; Clipart - Dreamstime">
            <a:extLst>
              <a:ext uri="{FF2B5EF4-FFF2-40B4-BE49-F238E27FC236}">
                <a16:creationId xmlns:a16="http://schemas.microsoft.com/office/drawing/2014/main" id="{E581050A-52FF-469B-A9D2-B8E16D533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"/>
            <a:ext cx="6366173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A7AE9B-4CF6-4BF7-8795-761B3C7EB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09" y="80812"/>
            <a:ext cx="2095500" cy="209550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27000">
              <a:schemeClr val="accent6"/>
            </a:glow>
          </a:effectLst>
        </p:spPr>
      </p:pic>
    </p:spTree>
    <p:extLst>
      <p:ext uri="{BB962C8B-B14F-4D97-AF65-F5344CB8AC3E}">
        <p14:creationId xmlns:p14="http://schemas.microsoft.com/office/powerpoint/2010/main" val="28730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346207" y="2644170"/>
            <a:ext cx="31724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hate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3074" name="Picture 2" descr="21 Recipes Guaranteed to Get Kids to Eat Veggies (and Like Them) | MyRecipes">
            <a:extLst>
              <a:ext uri="{FF2B5EF4-FFF2-40B4-BE49-F238E27FC236}">
                <a16:creationId xmlns:a16="http://schemas.microsoft.com/office/drawing/2014/main" id="{230266A8-EF6C-4D27-BC82-B5A4759D7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03" y="1073425"/>
            <a:ext cx="5630931" cy="4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TE">
            <a:hlinkClick r:id="" action="ppaction://media"/>
            <a:extLst>
              <a:ext uri="{FF2B5EF4-FFF2-40B4-BE49-F238E27FC236}">
                <a16:creationId xmlns:a16="http://schemas.microsoft.com/office/drawing/2014/main" id="{4802CCC5-D530-4454-91C8-791E91A05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2" y="76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166294" y="2644169"/>
            <a:ext cx="3521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want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8C62-AAAE-4E03-953C-903128122D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2" y="500061"/>
            <a:ext cx="5734050" cy="5857875"/>
          </a:xfrm>
          <a:prstGeom prst="rect">
            <a:avLst/>
          </a:prstGeom>
        </p:spPr>
      </p:pic>
      <p:pic>
        <p:nvPicPr>
          <p:cNvPr id="6" name="WANT">
            <a:hlinkClick r:id="" action="ppaction://media"/>
            <a:extLst>
              <a:ext uri="{FF2B5EF4-FFF2-40B4-BE49-F238E27FC236}">
                <a16:creationId xmlns:a16="http://schemas.microsoft.com/office/drawing/2014/main" id="{AD7296D3-8B3D-441D-9EEF-A3DA5946E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7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637861" y="2644169"/>
            <a:ext cx="2577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FC179-EEF9-4399-950E-AE877E5D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5" y="704740"/>
            <a:ext cx="5448519" cy="5448519"/>
          </a:xfrm>
          <a:prstGeom prst="rect">
            <a:avLst/>
          </a:prstGeom>
        </p:spPr>
      </p:pic>
      <p:pic>
        <p:nvPicPr>
          <p:cNvPr id="10" name="USE">
            <a:hlinkClick r:id="" action="ppaction://media"/>
            <a:extLst>
              <a:ext uri="{FF2B5EF4-FFF2-40B4-BE49-F238E27FC236}">
                <a16:creationId xmlns:a16="http://schemas.microsoft.com/office/drawing/2014/main" id="{878CA168-0A61-4E2A-B5A0-4F23E8C80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6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834636" y="2644169"/>
            <a:ext cx="25460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live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7CD9D-C3C5-4EE8-9E88-4E68A792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7" y="831056"/>
            <a:ext cx="5745232" cy="51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4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A130CA-991E-4C92-A494-EB7D8666EF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C3C749F-9A26-4B1E-BC2E-572D03DF959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D51C6-1188-49B8-B829-31D2C2813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6BA586-8922-4113-BD35-BBF1EB1A1F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6909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861739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23102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BE950-FF30-4076-822C-2078EC93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83" y="2721789"/>
            <a:ext cx="3618284" cy="1345720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Jokerman" panose="04090605060D06020702" pitchFamily="82" charset="0"/>
              </a:rPr>
              <a:t>LISTEN AND REPEAT</a:t>
            </a:r>
          </a:p>
        </p:txBody>
      </p:sp>
      <p:pic>
        <p:nvPicPr>
          <p:cNvPr id="5" name="Content Placeholder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719177D-E8C4-41EF-8D5D-C9B67C71C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933753"/>
            <a:ext cx="4990494" cy="4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 GIFs | Tenor">
            <a:extLst>
              <a:ext uri="{FF2B5EF4-FFF2-40B4-BE49-F238E27FC236}">
                <a16:creationId xmlns:a16="http://schemas.microsoft.com/office/drawing/2014/main" id="{C5213F54-2CAA-4875-BD75-42812ABC6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0" y="805070"/>
            <a:ext cx="6427304" cy="50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TART">
            <a:hlinkClick r:id="" action="ppaction://media"/>
            <a:extLst>
              <a:ext uri="{FF2B5EF4-FFF2-40B4-BE49-F238E27FC236}">
                <a16:creationId xmlns:a16="http://schemas.microsoft.com/office/drawing/2014/main" id="{EAAB84E1-7728-45AA-BBC2-C8C91B24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7" y="19547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8018263" y="2680029"/>
            <a:ext cx="34583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start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75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Finish Line GIFs | Gfycat">
            <a:extLst>
              <a:ext uri="{FF2B5EF4-FFF2-40B4-BE49-F238E27FC236}">
                <a16:creationId xmlns:a16="http://schemas.microsoft.com/office/drawing/2014/main" id="{2F1BDB8B-E776-44F6-B1C0-2DA292D5A5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2" y="1043609"/>
            <a:ext cx="6241774" cy="43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NSH">
            <a:hlinkClick r:id="" action="ppaction://media"/>
            <a:extLst>
              <a:ext uri="{FF2B5EF4-FFF2-40B4-BE49-F238E27FC236}">
                <a16:creationId xmlns:a16="http://schemas.microsoft.com/office/drawing/2014/main" id="{D8779960-B396-4575-8205-8E0AE419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365" y="73880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046461" y="2644170"/>
            <a:ext cx="38779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finish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9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528259" y="2644170"/>
            <a:ext cx="2914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love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CF6AB-14C2-432D-ABDE-B2D60139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96" y="304800"/>
            <a:ext cx="7108071" cy="6858000"/>
          </a:xfrm>
          <a:prstGeom prst="rect">
            <a:avLst/>
          </a:prstGeom>
        </p:spPr>
      </p:pic>
      <p:pic>
        <p:nvPicPr>
          <p:cNvPr id="7" name="LOVE">
            <a:hlinkClick r:id="" action="ppaction://media"/>
            <a:extLst>
              <a:ext uri="{FF2B5EF4-FFF2-40B4-BE49-F238E27FC236}">
                <a16:creationId xmlns:a16="http://schemas.microsoft.com/office/drawing/2014/main" id="{A7DEAA15-5316-4583-AFB0-1B7DA5942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4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346207" y="2644170"/>
            <a:ext cx="31724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hate</a:t>
            </a:r>
          </a:p>
        </p:txBody>
      </p:sp>
      <p:pic>
        <p:nvPicPr>
          <p:cNvPr id="3074" name="Picture 2" descr="21 Recipes Guaranteed to Get Kids to Eat Veggies (and Like Them) | MyRecipes">
            <a:extLst>
              <a:ext uri="{FF2B5EF4-FFF2-40B4-BE49-F238E27FC236}">
                <a16:creationId xmlns:a16="http://schemas.microsoft.com/office/drawing/2014/main" id="{230266A8-EF6C-4D27-BC82-B5A4759D71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03" y="1073425"/>
            <a:ext cx="5630931" cy="463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TE">
            <a:hlinkClick r:id="" action="ppaction://media"/>
            <a:extLst>
              <a:ext uri="{FF2B5EF4-FFF2-40B4-BE49-F238E27FC236}">
                <a16:creationId xmlns:a16="http://schemas.microsoft.com/office/drawing/2014/main" id="{4802CCC5-D530-4454-91C8-791E91A05A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2" y="768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166294" y="2644169"/>
            <a:ext cx="3521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F8C62-AAAE-4E03-953C-903128122D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2" y="500061"/>
            <a:ext cx="5734050" cy="5857875"/>
          </a:xfrm>
          <a:prstGeom prst="rect">
            <a:avLst/>
          </a:prstGeom>
        </p:spPr>
      </p:pic>
      <p:pic>
        <p:nvPicPr>
          <p:cNvPr id="6" name="WANT">
            <a:hlinkClick r:id="" action="ppaction://media"/>
            <a:extLst>
              <a:ext uri="{FF2B5EF4-FFF2-40B4-BE49-F238E27FC236}">
                <a16:creationId xmlns:a16="http://schemas.microsoft.com/office/drawing/2014/main" id="{AD7296D3-8B3D-441D-9EEF-A3DA5946E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7" y="712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6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637861" y="2644169"/>
            <a:ext cx="2577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8FC179-EEF9-4399-950E-AE877E5D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5" y="704740"/>
            <a:ext cx="5448519" cy="5448519"/>
          </a:xfrm>
          <a:prstGeom prst="rect">
            <a:avLst/>
          </a:prstGeom>
        </p:spPr>
      </p:pic>
      <p:pic>
        <p:nvPicPr>
          <p:cNvPr id="10" name="USE">
            <a:hlinkClick r:id="" action="ppaction://media"/>
            <a:extLst>
              <a:ext uri="{FF2B5EF4-FFF2-40B4-BE49-F238E27FC236}">
                <a16:creationId xmlns:a16="http://schemas.microsoft.com/office/drawing/2014/main" id="{878CA168-0A61-4E2A-B5A0-4F23E8C80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674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834636" y="2644169"/>
            <a:ext cx="25460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87CD9D-C3C5-4EE8-9E88-4E68A7923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7" y="831056"/>
            <a:ext cx="5745232" cy="51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5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DA6070-F1AC-4DCF-BE42-378D8632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905" y="578844"/>
            <a:ext cx="8096190" cy="4127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7409BF-CCBB-4E53-9697-88E0D87780FC}"/>
              </a:ext>
            </a:extLst>
          </p:cNvPr>
          <p:cNvSpPr/>
          <p:nvPr/>
        </p:nvSpPr>
        <p:spPr>
          <a:xfrm>
            <a:off x="2943516" y="4826116"/>
            <a:ext cx="60051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GAMETIME</a:t>
            </a:r>
          </a:p>
        </p:txBody>
      </p:sp>
    </p:spTree>
    <p:extLst>
      <p:ext uri="{BB962C8B-B14F-4D97-AF65-F5344CB8AC3E}">
        <p14:creationId xmlns:p14="http://schemas.microsoft.com/office/powerpoint/2010/main" val="3735606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want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0872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25A0DE-15F7-41B0-B5A1-9ECCF150A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32" y="1625973"/>
            <a:ext cx="4146554" cy="37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1956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1807480" y="908720"/>
            <a:ext cx="6088720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word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93790E-9231-47C8-99FD-B2F58B45531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40" y="764704"/>
            <a:ext cx="5789472" cy="558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6462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6D887C-DEBB-4983-8548-71A53C312F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41" y="1424822"/>
            <a:ext cx="4236426" cy="423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1405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285293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love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use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908720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250723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5" name="Picture 2" descr="21 Recipes Guaranteed to Get Kids to Eat Veggies (and Like Them) | MyRecipes">
            <a:extLst>
              <a:ext uri="{FF2B5EF4-FFF2-40B4-BE49-F238E27FC236}">
                <a16:creationId xmlns:a16="http://schemas.microsoft.com/office/drawing/2014/main" id="{D652EF94-D391-4D5E-8B01-7127FF626C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713" y="1720382"/>
            <a:ext cx="4188394" cy="356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6093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63934" y="908720"/>
            <a:ext cx="5932266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want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ysClr val="windowText" lastClr="000000"/>
                </a:solidFill>
                <a:latin typeface="Calibri"/>
              </a:rPr>
              <a:t>word</a:t>
            </a:r>
            <a:endParaRPr lang="es-ES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B5D762-5540-4CC5-B79D-7493104D8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65" y="1399211"/>
            <a:ext cx="4347226" cy="44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579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1931466" y="908720"/>
            <a:ext cx="5964734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live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2895082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4581128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4221088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249289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7" name="Picture 2" descr="Start GIFs | Tenor">
            <a:extLst>
              <a:ext uri="{FF2B5EF4-FFF2-40B4-BE49-F238E27FC236}">
                <a16:creationId xmlns:a16="http://schemas.microsoft.com/office/drawing/2014/main" id="{956F5FE7-1F11-41B9-BF58-D5D14D4ED9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683129"/>
            <a:ext cx="4301726" cy="360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40241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2423592" y="908720"/>
            <a:ext cx="5472608" cy="5184576"/>
          </a:xfrm>
          <a:prstGeom prst="roundRect">
            <a:avLst>
              <a:gd name="adj" fmla="val 6869"/>
            </a:avLst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 w="101600">
            <a:solidFill>
              <a:schemeClr val="accent3">
                <a:lumMod val="50000"/>
              </a:schemeClr>
            </a:solidFill>
          </a:ln>
          <a:effectLst>
            <a:innerShdw blurRad="292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7104112" y="1268760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start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104112" y="4551266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hate</a:t>
            </a:r>
            <a:endParaRPr lang="es-ES" sz="40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7104112" y="2869913"/>
            <a:ext cx="2664296" cy="1008112"/>
          </a:xfrm>
          <a:prstGeom prst="roundRect">
            <a:avLst/>
          </a:prstGeom>
          <a:solidFill>
            <a:srgbClr val="92D050"/>
          </a:solidFill>
          <a:ln w="76200"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 err="1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finish</a:t>
            </a:r>
            <a:endParaRPr lang="es-ES" sz="3600" b="1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16" y="2509873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9" y="4149081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758" y="92305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1" y="5661248"/>
            <a:ext cx="1048159" cy="99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CuadroTexto"/>
          <p:cNvSpPr txBox="1"/>
          <p:nvPr/>
        </p:nvSpPr>
        <p:spPr>
          <a:xfrm>
            <a:off x="3215680" y="3030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Click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on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the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right</a:t>
            </a:r>
            <a:r>
              <a:rPr lang="es-ES_tradnl" sz="2400" b="1" dirty="0">
                <a:solidFill>
                  <a:srgbClr val="9BBB59">
                    <a:lumMod val="50000"/>
                  </a:srgbClr>
                </a:solidFill>
                <a:latin typeface="Calibri"/>
              </a:rPr>
              <a:t> </a:t>
            </a:r>
            <a:r>
              <a:rPr lang="es-ES_tradnl" sz="2400" b="1" dirty="0" err="1">
                <a:solidFill>
                  <a:srgbClr val="9BBB59">
                    <a:lumMod val="50000"/>
                  </a:srgbClr>
                </a:solidFill>
                <a:latin typeface="Calibri"/>
              </a:rPr>
              <a:t>word</a:t>
            </a:r>
            <a:endParaRPr lang="es-ES" sz="2400" b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6" name="Picture 2" descr="Best Finish Line GIFs | Gfycat">
            <a:extLst>
              <a:ext uri="{FF2B5EF4-FFF2-40B4-BE49-F238E27FC236}">
                <a16:creationId xmlns:a16="http://schemas.microsoft.com/office/drawing/2014/main" id="{499B4835-4310-40AF-8261-3B22F0D564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20" y="1707264"/>
            <a:ext cx="3990854" cy="334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5013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4772F84A-BCCF-4200-8928-6899C9EA7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1687861"/>
            <a:ext cx="6300174" cy="4725131"/>
          </a:xfrm>
        </p:spPr>
      </p:pic>
    </p:spTree>
    <p:extLst>
      <p:ext uri="{BB962C8B-B14F-4D97-AF65-F5344CB8AC3E}">
        <p14:creationId xmlns:p14="http://schemas.microsoft.com/office/powerpoint/2010/main" val="3188166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21B96-A526-457F-A482-871D96A72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Jokerman" panose="04090605060D06020702" pitchFamily="82" charset="0"/>
              </a:rPr>
              <a:t>WATCH THE VIDEO CLIP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CD3D24F-36A5-4B5A-8AC4-128607C8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092" y="1670241"/>
            <a:ext cx="9271496" cy="43939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rgbClr val="FF0000"/>
                </a:solidFill>
              </a:rPr>
              <a:t>ANSWER THESE QUESTIONS: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Where are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the people?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What are they doing?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How many people are there?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019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">
            <a:hlinkClick r:id="" action="ppaction://media"/>
            <a:extLst>
              <a:ext uri="{FF2B5EF4-FFF2-40B4-BE49-F238E27FC236}">
                <a16:creationId xmlns:a16="http://schemas.microsoft.com/office/drawing/2014/main" id="{8DF7803D-F283-4DA6-B986-DE2E5BCD97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883" y="0"/>
            <a:ext cx="12263883" cy="6898277"/>
          </a:xfrm>
        </p:spPr>
      </p:pic>
    </p:spTree>
    <p:extLst>
      <p:ext uri="{BB962C8B-B14F-4D97-AF65-F5344CB8AC3E}">
        <p14:creationId xmlns:p14="http://schemas.microsoft.com/office/powerpoint/2010/main" val="31554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14" y="24238"/>
            <a:ext cx="9028571" cy="6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3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D97A-D207-4C89-9618-FB380D8F0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GROUPWORK</a:t>
            </a:r>
          </a:p>
        </p:txBody>
      </p:sp>
      <p:pic>
        <p:nvPicPr>
          <p:cNvPr id="5" name="Content Placeholder 4" descr="A group of people sitting at a desk&#10;&#10;Description automatically generated with low confidence">
            <a:extLst>
              <a:ext uri="{FF2B5EF4-FFF2-40B4-BE49-F238E27FC236}">
                <a16:creationId xmlns:a16="http://schemas.microsoft.com/office/drawing/2014/main" id="{C596D8F7-8DDC-4C4D-9338-7171A68B6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93" y="1572705"/>
            <a:ext cx="6633071" cy="4974803"/>
          </a:xfrm>
        </p:spPr>
      </p:pic>
    </p:spTree>
    <p:extLst>
      <p:ext uri="{BB962C8B-B14F-4D97-AF65-F5344CB8AC3E}">
        <p14:creationId xmlns:p14="http://schemas.microsoft.com/office/powerpoint/2010/main" val="2531895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95" y="-37667"/>
            <a:ext cx="8923809" cy="6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6" y="476987"/>
            <a:ext cx="11860043" cy="528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08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1">
            <a:hlinkClick r:id="" action="ppaction://media"/>
            <a:extLst>
              <a:ext uri="{FF2B5EF4-FFF2-40B4-BE49-F238E27FC236}">
                <a16:creationId xmlns:a16="http://schemas.microsoft.com/office/drawing/2014/main" id="{8DF7803D-F283-4DA6-B986-DE2E5BCD97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883" y="0"/>
            <a:ext cx="12263883" cy="6898277"/>
          </a:xfrm>
        </p:spPr>
      </p:pic>
    </p:spTree>
    <p:extLst>
      <p:ext uri="{BB962C8B-B14F-4D97-AF65-F5344CB8AC3E}">
        <p14:creationId xmlns:p14="http://schemas.microsoft.com/office/powerpoint/2010/main" val="236627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3" y="793007"/>
            <a:ext cx="11869271" cy="480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0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3F8FE-DBB2-4B1C-AA64-F45EEC366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Jokerman" panose="04090605060D06020702" pitchFamily="82" charset="0"/>
              </a:rPr>
              <a:t>LISTEN AND POINT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F6C1CD0-9720-45DE-BD0B-4C2F12F4CC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58169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247379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t GIFs | Tenor">
            <a:extLst>
              <a:ext uri="{FF2B5EF4-FFF2-40B4-BE49-F238E27FC236}">
                <a16:creationId xmlns:a16="http://schemas.microsoft.com/office/drawing/2014/main" id="{C5213F54-2CAA-4875-BD75-42812ABC6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20" y="805070"/>
            <a:ext cx="6427304" cy="502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TART">
            <a:hlinkClick r:id="" action="ppaction://media"/>
            <a:extLst>
              <a:ext uri="{FF2B5EF4-FFF2-40B4-BE49-F238E27FC236}">
                <a16:creationId xmlns:a16="http://schemas.microsoft.com/office/drawing/2014/main" id="{EAAB84E1-7728-45AA-BBC2-C8C91B24E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7" y="195470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8018263" y="2680029"/>
            <a:ext cx="34583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start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59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 Finish Line GIFs | Gfycat">
            <a:extLst>
              <a:ext uri="{FF2B5EF4-FFF2-40B4-BE49-F238E27FC236}">
                <a16:creationId xmlns:a16="http://schemas.microsoft.com/office/drawing/2014/main" id="{2F1BDB8B-E776-44F6-B1C0-2DA292D5A5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2" y="1043609"/>
            <a:ext cx="6241774" cy="43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INSH">
            <a:hlinkClick r:id="" action="ppaction://media"/>
            <a:extLst>
              <a:ext uri="{FF2B5EF4-FFF2-40B4-BE49-F238E27FC236}">
                <a16:creationId xmlns:a16="http://schemas.microsoft.com/office/drawing/2014/main" id="{D8779960-B396-4575-8205-8E0AE4193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2365" y="73880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046461" y="2644170"/>
            <a:ext cx="38779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finish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2D0CF-4BF8-48D2-88DF-182316729D7E}"/>
              </a:ext>
            </a:extLst>
          </p:cNvPr>
          <p:cNvSpPr/>
          <p:nvPr/>
        </p:nvSpPr>
        <p:spPr>
          <a:xfrm>
            <a:off x="7528259" y="2644170"/>
            <a:ext cx="29143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love</a:t>
            </a:r>
            <a:endParaRPr kumimoji="0" lang="en-US" sz="96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CF6AB-14C2-432D-ABDE-B2D6013963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96" y="304800"/>
            <a:ext cx="7108071" cy="6858000"/>
          </a:xfrm>
          <a:prstGeom prst="rect">
            <a:avLst/>
          </a:prstGeom>
        </p:spPr>
      </p:pic>
      <p:pic>
        <p:nvPicPr>
          <p:cNvPr id="7" name="LOVE">
            <a:hlinkClick r:id="" action="ppaction://media"/>
            <a:extLst>
              <a:ext uri="{FF2B5EF4-FFF2-40B4-BE49-F238E27FC236}">
                <a16:creationId xmlns:a16="http://schemas.microsoft.com/office/drawing/2014/main" id="{A7DEAA15-5316-4583-AFB0-1B7DA5942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40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117</Words>
  <Application>Microsoft Office PowerPoint</Application>
  <PresentationFormat>Widescreen</PresentationFormat>
  <Paragraphs>57</Paragraphs>
  <Slides>38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Aharoni</vt:lpstr>
      <vt:lpstr>Arial</vt:lpstr>
      <vt:lpstr>Arial Black</vt:lpstr>
      <vt:lpstr>Calibri</vt:lpstr>
      <vt:lpstr>Calibri Light</vt:lpstr>
      <vt:lpstr>Jokerman</vt:lpstr>
      <vt:lpstr>Office Theme</vt:lpstr>
      <vt:lpstr>1_Tema de Office</vt:lpstr>
      <vt:lpstr>PowerPoint Presentation</vt:lpstr>
      <vt:lpstr>PowerPoint Presentation</vt:lpstr>
      <vt:lpstr>WATCH THE VIDEO CLIP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WATCH THE VIDEO CLIP</vt:lpstr>
      <vt:lpstr>PowerPoint Presentation</vt:lpstr>
      <vt:lpstr>PowerPoint Presentation</vt:lpstr>
      <vt:lpstr>GROUPWORK</vt:lpstr>
      <vt:lpstr>WORKBOOK TIME</vt:lpstr>
      <vt:lpstr>PowerPoint Presentation</vt:lpstr>
      <vt:lpstr>PowerPoint Presentation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HOAITHU</cp:lastModifiedBy>
  <cp:revision>32</cp:revision>
  <dcterms:created xsi:type="dcterms:W3CDTF">2020-09-04T13:57:11Z</dcterms:created>
  <dcterms:modified xsi:type="dcterms:W3CDTF">2022-08-20T21:16:01Z</dcterms:modified>
</cp:coreProperties>
</file>